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0679113" cy="75692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530" y="-108"/>
      </p:cViewPr>
      <p:guideLst>
        <p:guide orient="horz" pos="2384"/>
        <p:guide pos="33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96109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33880" y="4374720"/>
            <a:ext cx="96109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5832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3388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33880" y="1766160"/>
            <a:ext cx="9610920" cy="49953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96109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33880" y="303120"/>
            <a:ext cx="9610920" cy="6458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3388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33880" y="1766160"/>
            <a:ext cx="9610920" cy="49953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45832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33880" y="4374720"/>
            <a:ext cx="961020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96109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33880" y="4374720"/>
            <a:ext cx="96109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45832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3388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96109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33880" y="303120"/>
            <a:ext cx="9610920" cy="6458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3388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49950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458320" y="437472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458320" y="1766160"/>
            <a:ext cx="468972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33880" y="4374720"/>
            <a:ext cx="9610200" cy="2382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3880" y="303120"/>
            <a:ext cx="9610920" cy="1261080"/>
          </a:xfrm>
          <a:prstGeom prst="rect">
            <a:avLst/>
          </a:prstGeom>
        </p:spPr>
        <p:txBody>
          <a:bodyPr lIns="99720" tIns="49680" rIns="99720" bIns="49680" anchor="ctr"/>
          <a:lstStyle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000000"/>
                </a:solidFill>
                <a:latin typeface="Calibri"/>
              </a:rPr>
              <a:t>Для правки текста заголовка щелкните мышьюClick to edit Master title style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33880" y="1766160"/>
            <a:ext cx="9610920" cy="4995000"/>
          </a:xfrm>
          <a:prstGeom prst="rect">
            <a:avLst/>
          </a:prstGeom>
        </p:spPr>
        <p:txBody>
          <a:bodyPr lIns="99720" tIns="49680" rIns="99720" bIns="49680"/>
          <a:lstStyle/>
          <a:p>
            <a:pPr>
              <a:buSzPct val="45000"/>
              <a:buFont typeface="StarSymbol"/>
              <a:buChar char="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"/>
              </a:rPr>
              <a:t>Седьмой уровень структурыClick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31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2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2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Calibri"/>
              </a:rPr>
              <a:t>8.2.16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C456C43-F2A2-4C41-9513-816D1E925B39}" type="slidenum">
              <a:rPr lang="ru-RU" sz="2000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01000" y="2351520"/>
            <a:ext cx="9077040" cy="1622160"/>
          </a:xfrm>
          <a:prstGeom prst="rect">
            <a:avLst/>
          </a:prstGeom>
        </p:spPr>
        <p:txBody>
          <a:bodyPr lIns="99720" tIns="49680" rIns="99720" bIns="49680" anchor="ctr"/>
          <a:lstStyle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000000"/>
                </a:solidFill>
                <a:latin typeface="Calibri"/>
              </a:rPr>
              <a:t>Для правки текста заголовка щелкните мышьюClick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Calibri"/>
              </a:rPr>
              <a:t>8.2.16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5D8C1905-FC30-47CB-B2CE-810ED949AB06}" type="slidenum">
              <a:rPr lang="ru-RU" sz="2000">
                <a:solidFill>
                  <a:srgbClr val="000000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33880" y="1771200"/>
            <a:ext cx="9397080" cy="43898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3260924" y="5224760"/>
            <a:ext cx="4301280" cy="456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rgbClr val="7030A0"/>
                </a:solidFill>
                <a:latin typeface="Love Potion"/>
              </a:rPr>
              <a:t>Материалы </a:t>
            </a:r>
            <a:endParaRPr lang="ru-RU" sz="2800" dirty="0" smtClean="0">
              <a:solidFill>
                <a:srgbClr val="7030A0"/>
              </a:solidFill>
              <a:latin typeface="Love Potion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7030A0"/>
                </a:solidFill>
                <a:latin typeface="Love Potion"/>
              </a:rPr>
              <a:t>для </a:t>
            </a:r>
            <a:r>
              <a:rPr lang="ru-RU" sz="2800" dirty="0" err="1">
                <a:solidFill>
                  <a:srgbClr val="7030A0"/>
                </a:solidFill>
                <a:latin typeface="Love Potion"/>
              </a:rPr>
              <a:t>скрапбукинга</a:t>
            </a:r>
            <a:r>
              <a:rPr lang="ru-RU" sz="2800" dirty="0">
                <a:solidFill>
                  <a:srgbClr val="7030A0"/>
                </a:solidFill>
                <a:latin typeface="Love Potion"/>
              </a:rPr>
              <a:t> </a:t>
            </a:r>
            <a:endParaRPr lang="ru-RU" sz="2800" dirty="0" smtClean="0">
              <a:solidFill>
                <a:srgbClr val="7030A0"/>
              </a:solidFill>
              <a:latin typeface="Love Potion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7030A0"/>
                </a:solidFill>
                <a:latin typeface="Love Potion"/>
              </a:rPr>
              <a:t>и </a:t>
            </a:r>
            <a:r>
              <a:rPr lang="ru-RU" sz="2800" dirty="0" err="1">
                <a:solidFill>
                  <a:srgbClr val="7030A0"/>
                </a:solidFill>
                <a:latin typeface="Love Potion"/>
              </a:rPr>
              <a:t>кардмейкинга</a:t>
            </a:r>
            <a:endParaRPr dirty="0"/>
          </a:p>
        </p:txBody>
      </p:sp>
      <p:sp>
        <p:nvSpPr>
          <p:cNvPr id="75" name="CustomShape 2"/>
          <p:cNvSpPr/>
          <p:nvPr/>
        </p:nvSpPr>
        <p:spPr>
          <a:xfrm>
            <a:off x="2900160" y="6577560"/>
            <a:ext cx="489168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7030A0"/>
                </a:solidFill>
                <a:latin typeface="Love Potion"/>
              </a:rPr>
              <a:t>docrafts.com</a:t>
            </a:r>
            <a:endParaRPr/>
          </a:p>
        </p:txBody>
      </p:sp>
      <p:sp>
        <p:nvSpPr>
          <p:cNvPr id="76" name="CustomShape 3"/>
          <p:cNvSpPr/>
          <p:nvPr/>
        </p:nvSpPr>
        <p:spPr>
          <a:xfrm>
            <a:off x="1307108" y="256208"/>
            <a:ext cx="8208912" cy="4737751"/>
          </a:xfrm>
          <a:prstGeom prst="rect">
            <a:avLst/>
          </a:prstGeom>
          <a:blipFill>
            <a:blip r:embed="rId2"/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1160" y="1250640"/>
            <a:ext cx="10691280" cy="6318000"/>
          </a:xfrm>
          <a:prstGeom prst="rect">
            <a:avLst/>
          </a:prstGeom>
        </p:spPr>
      </p:pic>
      <p:sp>
        <p:nvSpPr>
          <p:cNvPr id="114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5" name="CustomShape 2"/>
          <p:cNvSpPr/>
          <p:nvPr/>
        </p:nvSpPr>
        <p:spPr>
          <a:xfrm>
            <a:off x="446400" y="1548000"/>
            <a:ext cx="5440320" cy="56970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7030A0"/>
                </a:solidFill>
                <a:latin typeface="Love Potion"/>
              </a:rPr>
              <a:t>Развитие продукции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b="1">
                <a:solidFill>
                  <a:srgbClr val="58595B"/>
                </a:solidFill>
                <a:latin typeface="Lato"/>
              </a:rPr>
              <a:t>Команда профессионалов в области управления, дизайна и контроля качества предоставляет: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Высококачественные базовые коллекции, которые всегда в тренде.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Регулярное обновление ассортимента.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Эксклюзивные бренды торговой марки docrafts® такие как Papermania и Xcut.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Вдохновляющие и занимательные идеи и техники на рынке хобби.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1160" y="1250640"/>
            <a:ext cx="10691280" cy="6343560"/>
          </a:xfrm>
          <a:prstGeom prst="rect">
            <a:avLst/>
          </a:prstGeom>
        </p:spPr>
      </p:pic>
      <p:sp>
        <p:nvSpPr>
          <p:cNvPr id="117" name="CustomShape 1"/>
          <p:cNvSpPr/>
          <p:nvPr/>
        </p:nvSpPr>
        <p:spPr>
          <a:xfrm>
            <a:off x="7015320" y="534240"/>
            <a:ext cx="3232440" cy="345600"/>
          </a:xfrm>
          <a:prstGeom prst="rect">
            <a:avLst/>
          </a:prstGeom>
        </p:spPr>
      </p:sp>
      <p:sp>
        <p:nvSpPr>
          <p:cNvPr id="118" name="CustomShape 2"/>
          <p:cNvSpPr/>
          <p:nvPr/>
        </p:nvSpPr>
        <p:spPr>
          <a:xfrm>
            <a:off x="459000" y="6517800"/>
            <a:ext cx="222480" cy="222480"/>
          </a:xfrm>
          <a:prstGeom prst="rect">
            <a:avLst/>
          </a:prstGeom>
          <a:solidFill>
            <a:srgbClr val="673291"/>
          </a:solidFill>
        </p:spPr>
      </p:sp>
      <p:sp>
        <p:nvSpPr>
          <p:cNvPr id="119" name="CustomShape 3"/>
          <p:cNvSpPr/>
          <p:nvPr/>
        </p:nvSpPr>
        <p:spPr>
          <a:xfrm>
            <a:off x="774360" y="5802840"/>
            <a:ext cx="1414440" cy="4197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7030A0"/>
                </a:solidFill>
                <a:latin typeface="Love Potion"/>
              </a:rPr>
              <a:t>Склад</a:t>
            </a:r>
            <a:endParaRPr/>
          </a:p>
        </p:txBody>
      </p:sp>
      <p:sp>
        <p:nvSpPr>
          <p:cNvPr id="120" name="CustomShape 4"/>
          <p:cNvSpPr/>
          <p:nvPr/>
        </p:nvSpPr>
        <p:spPr>
          <a:xfrm>
            <a:off x="459000" y="5937480"/>
            <a:ext cx="222480" cy="222480"/>
          </a:xfrm>
          <a:prstGeom prst="rect">
            <a:avLst/>
          </a:prstGeom>
          <a:solidFill>
            <a:srgbClr val="C6BAD4"/>
          </a:solidFill>
        </p:spPr>
      </p:sp>
      <p:sp>
        <p:nvSpPr>
          <p:cNvPr id="121" name="CustomShape 5"/>
          <p:cNvSpPr/>
          <p:nvPr/>
        </p:nvSpPr>
        <p:spPr>
          <a:xfrm>
            <a:off x="446400" y="1672560"/>
            <a:ext cx="9789480" cy="810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7030A0"/>
                </a:solidFill>
                <a:latin typeface="Love Potion"/>
              </a:rPr>
              <a:t>В данный момент мы экспортируем наши товары в 40 стран мира и планируем расширяться дальше.</a:t>
            </a:r>
            <a:endParaRPr/>
          </a:p>
        </p:txBody>
      </p:sp>
      <p:sp>
        <p:nvSpPr>
          <p:cNvPr id="122" name="CustomShape 6"/>
          <p:cNvSpPr/>
          <p:nvPr/>
        </p:nvSpPr>
        <p:spPr>
          <a:xfrm>
            <a:off x="774360" y="6375240"/>
            <a:ext cx="3556800" cy="4197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7030A0"/>
                </a:solidFill>
                <a:latin typeface="Love Potion"/>
              </a:rPr>
              <a:t>Дистрибьюторы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61080"/>
            <a:ext cx="10691280" cy="6307560"/>
          </a:xfrm>
          <a:prstGeom prst="rect">
            <a:avLst/>
          </a:prstGeom>
        </p:spPr>
      </p:pic>
      <p:sp>
        <p:nvSpPr>
          <p:cNvPr id="124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CustomShape 2"/>
          <p:cNvSpPr/>
          <p:nvPr/>
        </p:nvSpPr>
        <p:spPr>
          <a:xfrm>
            <a:off x="446400" y="1548000"/>
            <a:ext cx="4614840" cy="3820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7030A0"/>
                </a:solidFill>
                <a:latin typeface="Love Potion"/>
              </a:rPr>
              <a:t>Журнал Creativity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Ежемесячное издание, 100 страниц.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Тираж - 60,000. Продается в магазинах и новостных киосках. Свыше 120,000 читателей в Великобритании.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Сейчас один из самых популярных журналов хобби в Австралии и продаётся в нескольких странах Евросоюза.</a:t>
            </a:r>
            <a:endParaRPr/>
          </a:p>
        </p:txBody>
      </p:sp>
      <p:sp>
        <p:nvSpPr>
          <p:cNvPr id="126" name="CustomShape 3"/>
          <p:cNvSpPr/>
          <p:nvPr/>
        </p:nvSpPr>
        <p:spPr>
          <a:xfrm>
            <a:off x="443160" y="5368680"/>
            <a:ext cx="5996520" cy="541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rgbClr val="7030A0"/>
                </a:solidFill>
                <a:latin typeface="Love Potion"/>
              </a:rPr>
              <a:t>Вдохновляет идеями!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rgbClr val="7030A0"/>
                </a:solidFill>
                <a:latin typeface="Love Potion"/>
              </a:rPr>
              <a:t>‘No one works harder to support your business’</a:t>
            </a:r>
            <a:endParaRPr/>
          </a:p>
        </p:txBody>
      </p:sp>
      <p:sp>
        <p:nvSpPr>
          <p:cNvPr id="128" name="CustomShape 2"/>
          <p:cNvSpPr/>
          <p:nvPr/>
        </p:nvSpPr>
        <p:spPr>
          <a:xfrm>
            <a:off x="3744000" y="1278000"/>
            <a:ext cx="6947640" cy="6281640"/>
          </a:xfrm>
          <a:prstGeom prst="rect">
            <a:avLst/>
          </a:prstGeom>
          <a:blipFill>
            <a:blip r:embed="rId2"/>
          </a:blipFill>
        </p:spPr>
      </p:sp>
      <p:sp>
        <p:nvSpPr>
          <p:cNvPr id="129" name="CustomShape 3"/>
          <p:cNvSpPr/>
          <p:nvPr/>
        </p:nvSpPr>
        <p:spPr>
          <a:xfrm>
            <a:off x="446400" y="1548000"/>
            <a:ext cx="5108760" cy="46537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7030A0"/>
                </a:solidFill>
                <a:latin typeface="Love Potion"/>
              </a:rPr>
              <a:t>docrafts.com- Самый популярный сайт хобби в Великобритании</a:t>
            </a: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
Более 330,000 зарегистрированных пользователей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125,000 незарегистрированных посетителей ежемесячно.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Более 1 миллиона проектов.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Видео-проекты с подробной дементрацией.</a:t>
            </a:r>
            <a:endParaRPr/>
          </a:p>
          <a:p>
            <a:pPr>
              <a:lnSpc>
                <a:spcPts val="300"/>
              </a:lnSpc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</p:sp>
      <p:sp>
        <p:nvSpPr>
          <p:cNvPr id="78" name="CustomShape 2"/>
          <p:cNvSpPr/>
          <p:nvPr/>
        </p:nvSpPr>
        <p:spPr>
          <a:xfrm>
            <a:off x="446040" y="1548000"/>
            <a:ext cx="9789480" cy="3676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3200" b="1">
                <a:solidFill>
                  <a:srgbClr val="7030A0"/>
                </a:solidFill>
                <a:latin typeface="Love Potion"/>
              </a:rPr>
              <a:t>О компании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Компания Design Objectives Ltd (торговая марка docrafts®) была основана в 1997 г. группой предпринимателей из Sbars, Sugarloaf, Back Street, and Daler Rowney. В 2006 компания была продана венчурным инвесторам.</a:t>
            </a:r>
            <a:endParaRPr/>
          </a:p>
          <a:p>
            <a:pPr>
              <a:lnSpc>
                <a:spcPct val="2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Один из ведущих поставщиков материалов для хобби в Европе.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Эксклюзивные собственные и лицензированные бренды.</a:t>
            </a:r>
            <a:endParaRPr/>
          </a:p>
          <a:p>
            <a:pPr>
              <a:lnSpc>
                <a:spcPts val="353"/>
              </a:lnSpc>
            </a:pPr>
            <a:endParaRPr/>
          </a:p>
          <a:p>
            <a:pPr>
              <a:lnSpc>
                <a:spcPts val="388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>
                <a:solidFill>
                  <a:srgbClr val="58595B"/>
                </a:solidFill>
                <a:latin typeface="Lato"/>
              </a:rPr>
              <a:t>Собственный журнал Creativity и сайт docrafts.com с вдохновляющими проектами и идеями.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7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59520" y="5080680"/>
            <a:ext cx="3895560" cy="2208600"/>
          </a:xfrm>
          <a:prstGeom prst="rect">
            <a:avLst/>
          </a:prstGeom>
        </p:spPr>
      </p:pic>
      <p:pic>
        <p:nvPicPr>
          <p:cNvPr id="8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539520" y="5152680"/>
            <a:ext cx="2069280" cy="2113920"/>
          </a:xfrm>
          <a:prstGeom prst="rect">
            <a:avLst/>
          </a:prstGeom>
        </p:spPr>
      </p:pic>
      <p:pic>
        <p:nvPicPr>
          <p:cNvPr id="81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31160" y="5085000"/>
            <a:ext cx="1991520" cy="24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7640" y="1271880"/>
            <a:ext cx="10691280" cy="6303600"/>
          </a:xfrm>
          <a:prstGeom prst="rect">
            <a:avLst/>
          </a:prstGeom>
        </p:spPr>
      </p:pic>
      <p:sp>
        <p:nvSpPr>
          <p:cNvPr id="83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4" name="CustomShape 2"/>
          <p:cNvSpPr/>
          <p:nvPr/>
        </p:nvSpPr>
        <p:spPr>
          <a:xfrm>
            <a:off x="8009280" y="3708360"/>
            <a:ext cx="2064600" cy="105552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2000" b="1">
                <a:solidFill>
                  <a:srgbClr val="FFFFFF"/>
                </a:solidFill>
                <a:latin typeface="Love Potion"/>
              </a:rPr>
              <a:t>Оптовый склад 50000 м2 в Англии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11160" y="1261080"/>
            <a:ext cx="10691280" cy="6301080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CustomShape 2"/>
          <p:cNvSpPr/>
          <p:nvPr/>
        </p:nvSpPr>
        <p:spPr>
          <a:xfrm>
            <a:off x="731160" y="6420600"/>
            <a:ext cx="2088000" cy="60876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b="1">
                <a:solidFill>
                  <a:srgbClr val="7030A0"/>
                </a:solidFill>
                <a:latin typeface="Love Potion"/>
              </a:rPr>
              <a:t>Кардмейкинг</a:t>
            </a:r>
            <a:endParaRPr/>
          </a:p>
        </p:txBody>
      </p:sp>
      <p:sp>
        <p:nvSpPr>
          <p:cNvPr id="88" name="CustomShape 3"/>
          <p:cNvSpPr/>
          <p:nvPr/>
        </p:nvSpPr>
        <p:spPr>
          <a:xfrm>
            <a:off x="2747160" y="6235920"/>
            <a:ext cx="2016000" cy="40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b="1">
                <a:solidFill>
                  <a:srgbClr val="7030A0"/>
                </a:solidFill>
                <a:latin typeface="Love Potion"/>
              </a:rPr>
              <a:t>Детское творчество</a:t>
            </a:r>
            <a:endParaRPr/>
          </a:p>
        </p:txBody>
      </p:sp>
      <p:sp>
        <p:nvSpPr>
          <p:cNvPr id="89" name="CustomShape 4"/>
          <p:cNvSpPr/>
          <p:nvPr/>
        </p:nvSpPr>
        <p:spPr>
          <a:xfrm>
            <a:off x="4547520" y="6240600"/>
            <a:ext cx="1656000" cy="60876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b="1">
                <a:solidFill>
                  <a:srgbClr val="7030A0"/>
                </a:solidFill>
                <a:latin typeface="Love Potion"/>
              </a:rPr>
              <a:t>Изготовление украшений</a:t>
            </a:r>
            <a:endParaRPr/>
          </a:p>
        </p:txBody>
      </p:sp>
      <p:sp>
        <p:nvSpPr>
          <p:cNvPr id="90" name="CustomShape 5"/>
          <p:cNvSpPr/>
          <p:nvPr/>
        </p:nvSpPr>
        <p:spPr>
          <a:xfrm>
            <a:off x="6347520" y="6235920"/>
            <a:ext cx="1583640" cy="408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b="1">
                <a:solidFill>
                  <a:srgbClr val="7030A0"/>
                </a:solidFill>
                <a:latin typeface="Love Potion"/>
              </a:rPr>
              <a:t>Скрапбукинг</a:t>
            </a:r>
            <a:endParaRPr/>
          </a:p>
        </p:txBody>
      </p:sp>
      <p:sp>
        <p:nvSpPr>
          <p:cNvPr id="91" name="CustomShape 6"/>
          <p:cNvSpPr/>
          <p:nvPr/>
        </p:nvSpPr>
        <p:spPr>
          <a:xfrm>
            <a:off x="8075880" y="6305040"/>
            <a:ext cx="1497960" cy="60876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b="1">
                <a:solidFill>
                  <a:srgbClr val="7030A0"/>
                </a:solidFill>
                <a:latin typeface="Love Potion"/>
              </a:rPr>
              <a:t>Украшение тортов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61080"/>
            <a:ext cx="10691280" cy="6301080"/>
          </a:xfrm>
          <a:prstGeom prst="rect">
            <a:avLst/>
          </a:prstGeom>
        </p:spPr>
      </p:pic>
      <p:sp>
        <p:nvSpPr>
          <p:cNvPr id="93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4" name="CustomShape 2"/>
          <p:cNvSpPr/>
          <p:nvPr/>
        </p:nvSpPr>
        <p:spPr>
          <a:xfrm>
            <a:off x="-6480" y="1615320"/>
            <a:ext cx="10693440" cy="518400"/>
          </a:xfrm>
          <a:prstGeom prst="rect">
            <a:avLst/>
          </a:prstGeom>
          <a:blipFill>
            <a:blip r:embed="rId3"/>
          </a:blipFill>
        </p:spPr>
      </p:sp>
      <p:sp>
        <p:nvSpPr>
          <p:cNvPr id="95" name="CustomShape 3"/>
          <p:cNvSpPr/>
          <p:nvPr/>
        </p:nvSpPr>
        <p:spPr>
          <a:xfrm>
            <a:off x="1615680" y="1650960"/>
            <a:ext cx="123732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Наши</a:t>
            </a:r>
            <a:endParaRPr/>
          </a:p>
        </p:txBody>
      </p:sp>
      <p:sp>
        <p:nvSpPr>
          <p:cNvPr id="96" name="CustomShape 4"/>
          <p:cNvSpPr/>
          <p:nvPr/>
        </p:nvSpPr>
        <p:spPr>
          <a:xfrm>
            <a:off x="5871240" y="1628280"/>
            <a:ext cx="385416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Лицензированные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8" name="CustomShape 2"/>
          <p:cNvSpPr/>
          <p:nvPr/>
        </p:nvSpPr>
        <p:spPr>
          <a:xfrm>
            <a:off x="1615680" y="1650960"/>
            <a:ext cx="123732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Наши</a:t>
            </a:r>
            <a:endParaRPr/>
          </a:p>
        </p:txBody>
      </p:sp>
      <p:sp>
        <p:nvSpPr>
          <p:cNvPr id="99" name="CustomShape 3"/>
          <p:cNvSpPr/>
          <p:nvPr/>
        </p:nvSpPr>
        <p:spPr>
          <a:xfrm>
            <a:off x="5871240" y="1628280"/>
            <a:ext cx="385416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Лицензированные</a:t>
            </a:r>
            <a:endParaRPr/>
          </a:p>
        </p:txBody>
      </p:sp>
      <p:pic>
        <p:nvPicPr>
          <p:cNvPr id="100" name="Рисунок 99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1353240"/>
            <a:ext cx="10678680" cy="621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2" name="CustomShape 2"/>
          <p:cNvSpPr/>
          <p:nvPr/>
        </p:nvSpPr>
        <p:spPr>
          <a:xfrm>
            <a:off x="1615680" y="1650960"/>
            <a:ext cx="123732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Наши</a:t>
            </a:r>
            <a:endParaRPr/>
          </a:p>
        </p:txBody>
      </p:sp>
      <p:sp>
        <p:nvSpPr>
          <p:cNvPr id="103" name="CustomShape 3"/>
          <p:cNvSpPr/>
          <p:nvPr/>
        </p:nvSpPr>
        <p:spPr>
          <a:xfrm>
            <a:off x="5871240" y="1628280"/>
            <a:ext cx="385416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Лицензированные</a:t>
            </a:r>
            <a:endParaRPr/>
          </a:p>
        </p:txBody>
      </p:sp>
      <p:pic>
        <p:nvPicPr>
          <p:cNvPr id="104" name="Рисунок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1844640"/>
            <a:ext cx="10678680" cy="572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6" name="CustomShape 2"/>
          <p:cNvSpPr/>
          <p:nvPr/>
        </p:nvSpPr>
        <p:spPr>
          <a:xfrm>
            <a:off x="1615680" y="1650960"/>
            <a:ext cx="123732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Наши</a:t>
            </a:r>
            <a:endParaRPr/>
          </a:p>
        </p:txBody>
      </p:sp>
      <p:sp>
        <p:nvSpPr>
          <p:cNvPr id="107" name="CustomShape 3"/>
          <p:cNvSpPr/>
          <p:nvPr/>
        </p:nvSpPr>
        <p:spPr>
          <a:xfrm>
            <a:off x="5871240" y="1628280"/>
            <a:ext cx="385416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Лицензированные</a:t>
            </a:r>
            <a:endParaRPr/>
          </a:p>
        </p:txBody>
      </p:sp>
      <p:pic>
        <p:nvPicPr>
          <p:cNvPr id="108" name="Рисунок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1406160"/>
            <a:ext cx="10678680" cy="616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44600" y="534240"/>
            <a:ext cx="9802800" cy="345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0" name="CustomShape 2"/>
          <p:cNvSpPr/>
          <p:nvPr/>
        </p:nvSpPr>
        <p:spPr>
          <a:xfrm>
            <a:off x="1615680" y="1650960"/>
            <a:ext cx="123732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Наши</a:t>
            </a:r>
            <a:endParaRPr/>
          </a:p>
        </p:txBody>
      </p:sp>
      <p:sp>
        <p:nvSpPr>
          <p:cNvPr id="111" name="CustomShape 3"/>
          <p:cNvSpPr/>
          <p:nvPr/>
        </p:nvSpPr>
        <p:spPr>
          <a:xfrm>
            <a:off x="5871240" y="1628280"/>
            <a:ext cx="3854160" cy="5558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Love Potion"/>
              </a:rPr>
              <a:t>Лицензированные</a:t>
            </a:r>
            <a:endParaRPr/>
          </a:p>
        </p:txBody>
      </p:sp>
      <p:pic>
        <p:nvPicPr>
          <p:cNvPr id="112" name="Рисунок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25800"/>
            <a:ext cx="10510920" cy="6309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225</Words>
  <Application>Microsoft Office PowerPoint</Application>
  <PresentationFormat>Произвольный</PresentationFormat>
  <Paragraphs>67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</dc:creator>
  <cp:lastModifiedBy>inna</cp:lastModifiedBy>
  <cp:revision>1</cp:revision>
  <dcterms:modified xsi:type="dcterms:W3CDTF">2016-03-04T07:59:29Z</dcterms:modified>
</cp:coreProperties>
</file>