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6" r:id="rId22"/>
  </p:sldIdLst>
  <p:sldSz cx="9901238" cy="68770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4" y="552"/>
      </p:cViewPr>
      <p:guideLst>
        <p:guide orient="horz" pos="2166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593" y="2136345"/>
            <a:ext cx="8416052" cy="147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186" y="3896995"/>
            <a:ext cx="6930867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5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3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397" y="275403"/>
            <a:ext cx="2227779" cy="58677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062" y="275403"/>
            <a:ext cx="6518315" cy="58677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2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2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4419143"/>
            <a:ext cx="8416052" cy="13658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130" y="2914788"/>
            <a:ext cx="8416052" cy="15043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062" y="1604647"/>
            <a:ext cx="4373047" cy="4538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3129" y="1604647"/>
            <a:ext cx="4373047" cy="4538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5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2" y="1539377"/>
            <a:ext cx="4374766" cy="6415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062" y="2180916"/>
            <a:ext cx="4374766" cy="3962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29692" y="1539377"/>
            <a:ext cx="4376485" cy="6415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29692" y="2180916"/>
            <a:ext cx="4376485" cy="3962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4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0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4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3808"/>
            <a:ext cx="3257439" cy="11652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110" y="273810"/>
            <a:ext cx="5535067" cy="5869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062" y="1439088"/>
            <a:ext cx="3257439" cy="4704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712" y="4813935"/>
            <a:ext cx="5940743" cy="568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0712" y="614477"/>
            <a:ext cx="5940743" cy="41262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0712" y="5382247"/>
            <a:ext cx="5940743" cy="8070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5401"/>
            <a:ext cx="8911114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2" y="1604647"/>
            <a:ext cx="8911114" cy="453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062" y="6374008"/>
            <a:ext cx="2310289" cy="36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6C9E2-1631-4563-965A-CA3C85FD0811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2923" y="6374008"/>
            <a:ext cx="3135392" cy="36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5887" y="6374008"/>
            <a:ext cx="2310289" cy="36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40C9-88DC-4D55-8054-E578DD55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537" y="438129"/>
            <a:ext cx="7736701" cy="13312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a_FuturaRound" pitchFamily="34" charset="-52"/>
              </a:rPr>
              <a:t>Брифинг GELA.ru </a:t>
            </a:r>
            <a:endParaRPr lang="ru-RU" sz="6000" dirty="0">
              <a:solidFill>
                <a:srgbClr val="7030A0"/>
              </a:solidFill>
              <a:latin typeface="a_FuturaRound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147" y="2142381"/>
            <a:ext cx="8429684" cy="41764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Магазин клубного типа. Это: Аукционы. Дефиле. Конкурсы. Тематические чаепития. Посиделки за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рукоделием. Презентации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. Дни Бренда и т.д. Но самое распространенное в России - проведение мастер-классов. Тема сегодняшнего брифинга: "Налоговые, бухгалтерские и иные аспекты проведения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мастер-класса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в вашем магазине". Наше мероприятие - это не лекция, а общение равных коллег с опытом и без опыта, но с идеями, взаимообогащение 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взаимоопыление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для улучшения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наших с вами результатов продаж.</a:t>
            </a: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проведения мастер-класса. Кто устанавливает требуемое время и гарантирует результат? Строгая договоренность с мастером или готовность доплачивать за увеличенное время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6147" name="Picture 3" descr="L:\Творческий подход\Выставки\15-11 Домашняя выставка\741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97" y="2851720"/>
            <a:ext cx="5366563" cy="353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оценивать стоимость мастер-класса? Должна ли стоимость включать стоимость материала? Как оформить реализацию товара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L:\Творческий подход\Выставки\15-11 Домашняя выставка\129780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91" y="2611758"/>
            <a:ext cx="6024240" cy="37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мероприятия. Ответственные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11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L:\Творческий подход\Выставки\15-11 Домашняя выставка\Fotolia_41736972_Subscription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99" y="2367408"/>
            <a:ext cx="5863307" cy="39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Кто обеспечивает поток участников – преподаватель или магазин? Минимальное и максимальное количество участников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L:\Творческий подход\Выставки\15-11 Домашняя выставка\LCWOlG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83" y="2579109"/>
            <a:ext cx="6120680" cy="37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Ограничения для участников. Допустимо ли участие детей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13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219" name="Picture 3" descr="L:\Творческий подход\Выставки\15-11 Домашняя выставка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99" y="2393021"/>
            <a:ext cx="6048672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добиться гарантированного посещения мастер-класса участниками? Собирать ли предоплату? Как ее приходовать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14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L:\Творческий подход\Выставки\15-11 Домашняя выставка\shutterstock_425667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646435"/>
            <a:ext cx="5541794" cy="36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проведения мастер-класса. Время для подготовки. Кто подготавливает площадку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L:\Творческий подход\Выставки\15-11 Домашняя выставка\craft-room-love-in-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2574774"/>
            <a:ext cx="5699720" cy="37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Кто предоставляет материал и сопутствующий инвентарь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16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L:\Творческий подход\Реклама\4.Мастер-класс\14-Рождественский цветок\materi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67" y="2358405"/>
            <a:ext cx="6635718" cy="41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проведения. Антиреклама и ненужная пропаганда, исходящая от преподавателя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17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L:\Творческий подход\Выставки\15-11 Домашняя выставка\919acbd93a09198eef55d141863c0dbb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99" y="2574775"/>
            <a:ext cx="5990049" cy="38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Окончание мастер-класса. Как оценить качество проведенного мероприятия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18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L:\Творческий подход\Выставки\15-11 Домашняя выставка\shutterstock_141777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2585087"/>
            <a:ext cx="5384613" cy="35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Правомерность проведения обучающего мастер-класса в розничном магазине? Юридическая сторона вопроса.</a:t>
            </a: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28" name="Picture 4" descr="L:\Творческий подход\Выставки\15-11 Домашняя выставка\Depositphotos_51783701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616718"/>
            <a:ext cx="5032152" cy="35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Уборка площадки после проведения мастер-класса.</a:t>
            </a: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04" y="1874006"/>
            <a:ext cx="75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19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L:\Творческий подход\Выставки\15-11 Домашняя выставка\úklidová-fir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266998"/>
            <a:ext cx="4844168" cy="39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777" y="3938591"/>
            <a:ext cx="8416052" cy="1474108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7030A0"/>
                </a:solidFill>
                <a:latin typeface="a_FuturaRound" pitchFamily="34" charset="-52"/>
              </a:rPr>
              <a:t>GELA.ru </a:t>
            </a:r>
            <a:r>
              <a:rPr lang="ru-RU" sz="5400" dirty="0" smtClean="0">
                <a:solidFill>
                  <a:srgbClr val="7030A0"/>
                </a:solidFill>
                <a:latin typeface="a_FuturaRound" pitchFamily="34" charset="-52"/>
              </a:rPr>
              <a:t>- Выбирая </a:t>
            </a:r>
            <a:r>
              <a:rPr lang="ru-RU" sz="5400" dirty="0">
                <a:solidFill>
                  <a:srgbClr val="7030A0"/>
                </a:solidFill>
                <a:latin typeface="a_FuturaRound" pitchFamily="34" charset="-52"/>
              </a:rPr>
              <a:t>лучшее!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5" y="1938327"/>
            <a:ext cx="6930867" cy="175746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Спасибо за внимание!</a:t>
            </a:r>
          </a:p>
          <a:p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_FuturaRound" pitchFamily="34" charset="-52"/>
              </a:rPr>
              <a:t>УДАЧИ В БИЗНЕСЕ!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a_FuturaRound" pitchFamily="34" charset="-52"/>
            </a:endParaRPr>
          </a:p>
        </p:txBody>
      </p:sp>
      <p:pic>
        <p:nvPicPr>
          <p:cNvPr id="7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47" y="3387635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2030303"/>
            <a:ext cx="838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Налогообложение. Как вести бухгалтерию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L:\Творческий подход\Выставки\15-11 Домашняя выставка\a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2520337"/>
            <a:ext cx="6948785" cy="35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проведения мастер-класса. Как взимать деньги за билеты? Пробивать кассовый чек или заполнять бланк строгой отчетности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8434" name="Picture 2" descr="L:\Творческий подход\Выставки\15-11 Домашняя выставка\canstockphoto111477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9"/>
          <a:stretch/>
        </p:blipFill>
        <p:spPr bwMode="auto">
          <a:xfrm>
            <a:off x="1638251" y="2646435"/>
            <a:ext cx="7041477" cy="36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работать с преподавателями? Виды оплаты (фиксированный гонорар, оплата товаром, эксклюзивная скидка от магазина, процент от дохода, исходя из количества участников, 50х50). Как заключить договор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7410" name="Picture 2" descr="L:\Творческий подход\Выставки\15-11 Домашняя выставка\podbor-personala-dlya-magazina-lichnaya-bese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15" y="3150493"/>
            <a:ext cx="5760987" cy="32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не ошибиться в профессиональности нанятого преподавателя? Нужен ли опыт работы с публикой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388" name="Picture 4" descr="L:\Творческий подход\Выставки\15-11 Домашняя выставка\b_17762haber_37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41" y="2574775"/>
            <a:ext cx="5643498" cy="37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мастерим? Согласованность с заказчиком и гарантии мастера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74" name="Picture 2" descr="L:\Творческий подход\Выставки\15-11 Домашняя выставка\thumps_up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35" y="2266999"/>
            <a:ext cx="34956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:\Творческий подход\Выставки\15-11 Домашняя выставка\4952x3280_derevyannyie-igrushki-figur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700">
            <a:off x="791369" y="2698107"/>
            <a:ext cx="4680521" cy="31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Реклама проводимого мероприятия. Эффективное размещение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099" name="Picture 3" descr="L:\Творческий подход\Выставки\15-11 Домашняя выставка\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68" y="2934469"/>
            <a:ext cx="8179850" cy="27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Творческий подход\Выставки\15-11 Домашняя выставка\кнопка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4791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30" y="492150"/>
            <a:ext cx="7047845" cy="11461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_FuturaRound" pitchFamily="34" charset="-52"/>
              </a:rPr>
              <a:t>Налоговые, бухгалтерские и иные аспекты проведения мастер-класса в вашем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11" y="1866889"/>
            <a:ext cx="838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Тематика проводимого мероприятия. Ставка на товар, бренд или вид рукоделия? </a:t>
            </a:r>
          </a:p>
        </p:txBody>
      </p:sp>
      <p:pic>
        <p:nvPicPr>
          <p:cNvPr id="4" name="Picture 4" descr="L:\Творческий подход\Выставки\Формула Рукоделие 15-09\Презентация\зиг-заг шов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31" y="1494309"/>
            <a:ext cx="7649294" cy="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70" y="187400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125" name="Picture 5" descr="L:\Творческий подход\Выставки\15-11 Домашняя выставка\спицы адди вязани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71" y="2341562"/>
            <a:ext cx="7921029" cy="38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ЕЛА">
      <a:majorFont>
        <a:latin typeface="a_FuturaRound"/>
        <a:ea typeface=""/>
        <a:cs typeface=""/>
      </a:majorFont>
      <a:minorFont>
        <a:latin typeface="a_FuturaRou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574</Words>
  <Application>Microsoft Office PowerPoint</Application>
  <PresentationFormat>Произвольный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Брифинг GELA.ru 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Налоговые, бухгалтерские и иные аспекты проведения мастер-класса в вашем магазине</vt:lpstr>
      <vt:lpstr>GELA.ru - Выбирая лучшее!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</dc:creator>
  <cp:lastModifiedBy>User</cp:lastModifiedBy>
  <cp:revision>72</cp:revision>
  <dcterms:created xsi:type="dcterms:W3CDTF">2015-09-21T11:25:16Z</dcterms:created>
  <dcterms:modified xsi:type="dcterms:W3CDTF">2015-11-17T08:30:59Z</dcterms:modified>
</cp:coreProperties>
</file>