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1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C93C-DB97-4E19-BF72-B2EF8E492D6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09B1-5133-4B3F-9A9C-DCE44B0E8A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09B1-5133-4B3F-9A9C-DCE44B0E8A7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920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3691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9942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656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115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9506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33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6575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8189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4300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453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27E9-DB35-724E-BEB0-85533776C095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0C18-BC11-D042-AA5E-E11431E754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489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760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623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738783" y="291746"/>
            <a:ext cx="3611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Мы в социальных сетях</a:t>
            </a:r>
            <a:endParaRPr lang="nl-NL" sz="3200" dirty="0">
              <a:solidFill>
                <a:srgbClr val="9C2157"/>
              </a:solidFill>
              <a:latin typeface="Moon Flower Bold"/>
              <a:cs typeface="Moon Flower Bold"/>
            </a:endParaRPr>
          </a:p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Ищите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! </a:t>
            </a:r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Ставьте лайки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! </a:t>
            </a:r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Делитесь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!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73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677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063761" y="597171"/>
            <a:ext cx="2661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Новая коллекция</a:t>
            </a:r>
            <a:endParaRPr lang="nl-NL" sz="4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902687" y="2775021"/>
            <a:ext cx="1787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on Flower Bold"/>
                <a:cs typeface="Moon Flower Bold"/>
              </a:rPr>
              <a:t>Рисунок напечатан смываемыми чернилами</a:t>
            </a:r>
            <a:endParaRPr lang="nl-NL" sz="2000" dirty="0">
              <a:solidFill>
                <a:schemeClr val="bg1"/>
              </a:solidFill>
              <a:latin typeface="Moon Flower Bold"/>
              <a:cs typeface="Moon Flower 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1416" y="4005073"/>
            <a:ext cx="26012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Идеально подходит для цветной современной вышивки</a:t>
            </a:r>
            <a:r>
              <a:rPr lang="nl-NL" sz="3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!</a:t>
            </a:r>
            <a:endParaRPr lang="nl-NL" sz="3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9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91035" y="348009"/>
            <a:ext cx="3064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Чехол для планшета</a:t>
            </a:r>
            <a:endParaRPr lang="nl-NL" sz="3500" dirty="0" smtClean="0">
              <a:solidFill>
                <a:srgbClr val="9C2157"/>
              </a:solidFill>
              <a:latin typeface="Moon Flower Bold"/>
              <a:cs typeface="Moon Flower Bold"/>
            </a:endParaRPr>
          </a:p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Готовый чехол для вышивки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93471" y="428070"/>
            <a:ext cx="177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on Flower Bold"/>
                <a:cs typeface="Moon Flower Bold"/>
              </a:rPr>
              <a:t>Пуговица прилагается</a:t>
            </a:r>
            <a:endParaRPr lang="nl-NL" sz="2000" dirty="0">
              <a:solidFill>
                <a:schemeClr val="bg1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2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7455" y="4374484"/>
            <a:ext cx="209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on Flower Bold"/>
                <a:cs typeface="Moon Flower Bold"/>
              </a:rPr>
              <a:t>Эффектный стиль в Вашем интерьере</a:t>
            </a:r>
            <a:endParaRPr lang="nl-NL" sz="2000" dirty="0">
              <a:solidFill>
                <a:schemeClr val="bg1"/>
              </a:solidFill>
              <a:latin typeface="Moon Flower Bold"/>
              <a:cs typeface="Moon Flower Bold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063813" y="350405"/>
            <a:ext cx="3520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Техника вышивания  счетный крест</a:t>
            </a:r>
            <a:endParaRPr lang="nl-NL" sz="25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67144" y="5184821"/>
            <a:ext cx="306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о</a:t>
            </a:r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чень популярна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3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79451" y="235484"/>
            <a:ext cx="306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Скатерти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79451" y="5106504"/>
            <a:ext cx="306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Идеально подходят для пикника на природе или </a:t>
            </a:r>
            <a:endParaRPr lang="nl-NL" sz="2000" dirty="0" smtClean="0">
              <a:solidFill>
                <a:srgbClr val="9C2157"/>
              </a:solidFill>
              <a:latin typeface="Moon Flower Bold"/>
              <a:cs typeface="Moon Flower Bold"/>
            </a:endParaRPr>
          </a:p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и</a:t>
            </a:r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ли незабываемого чаепития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! 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00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275391" y="267634"/>
            <a:ext cx="30645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Вышивка крестом</a:t>
            </a:r>
            <a:endParaRPr lang="nl-NL" sz="35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51558" y="4694533"/>
            <a:ext cx="306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Пчела Майя и ее друг </a:t>
            </a:r>
            <a:r>
              <a:rPr lang="ru-RU" sz="2000" dirty="0" err="1" smtClean="0">
                <a:solidFill>
                  <a:srgbClr val="9C2157"/>
                </a:solidFill>
                <a:latin typeface="Moon Flower Bold"/>
                <a:cs typeface="Moon Flower Bold"/>
              </a:rPr>
              <a:t>Вилли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03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53902" y="364085"/>
            <a:ext cx="3064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Ковровая техника вышивки</a:t>
            </a:r>
            <a:endParaRPr lang="nl-NL" sz="4000" dirty="0" smtClean="0">
              <a:solidFill>
                <a:srgbClr val="9C2157"/>
              </a:solidFill>
              <a:latin typeface="Moon Flower Bold"/>
              <a:cs typeface="Moon Flower Bold"/>
            </a:endParaRPr>
          </a:p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Сюжеты 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Hello </a:t>
            </a:r>
            <a:r>
              <a:rPr lang="nl-NL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kitty </a:t>
            </a:r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всегда популярны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0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48011" y="348009"/>
            <a:ext cx="306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Карты для вышивания с перфорированными отверстиями</a:t>
            </a:r>
            <a:endParaRPr lang="nl-NL" sz="24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48011" y="2035884"/>
            <a:ext cx="306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C2157"/>
                </a:solidFill>
                <a:latin typeface="Moon Flower Bold"/>
                <a:cs typeface="Moon Flower Bold"/>
              </a:rPr>
              <a:t>Очень просты в использовании, дети полюбят их! (для детей от 3-лет)</a:t>
            </a:r>
            <a:endParaRPr lang="nl-NL" sz="2000" dirty="0">
              <a:solidFill>
                <a:srgbClr val="9C2157"/>
              </a:solidFill>
              <a:latin typeface="Moon Flower Bold"/>
              <a:cs typeface="Moon Flower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1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Office-thema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Knevels</dc:creator>
  <cp:lastModifiedBy>Ирина Перевозчикова</cp:lastModifiedBy>
  <cp:revision>27</cp:revision>
  <dcterms:created xsi:type="dcterms:W3CDTF">2015-09-15T10:45:23Z</dcterms:created>
  <dcterms:modified xsi:type="dcterms:W3CDTF">2015-09-17T11:35:16Z</dcterms:modified>
</cp:coreProperties>
</file>